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8" r:id="rId5"/>
    <p:sldId id="260" r:id="rId6"/>
    <p:sldId id="271" r:id="rId7"/>
    <p:sldId id="270" r:id="rId8"/>
    <p:sldId id="269" r:id="rId9"/>
    <p:sldId id="261" r:id="rId10"/>
    <p:sldId id="262" r:id="rId11"/>
    <p:sldId id="263" r:id="rId12"/>
    <p:sldId id="264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A2256-2BF2-48DE-B258-4FA0532E545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604217-08FD-47A5-A8AD-49DF06979C60}">
      <dgm:prSet phldrT="[Текст]"/>
      <dgm:spPr/>
      <dgm:t>
        <a:bodyPr/>
        <a:lstStyle/>
        <a:p>
          <a:endParaRPr lang="ru-RU" dirty="0"/>
        </a:p>
      </dgm:t>
    </dgm:pt>
    <dgm:pt modelId="{075D5648-18BC-467C-B551-C1C75A713A74}" type="parTrans" cxnId="{48678B02-01E2-4A57-8C48-696C11DB4223}">
      <dgm:prSet/>
      <dgm:spPr/>
      <dgm:t>
        <a:bodyPr/>
        <a:lstStyle/>
        <a:p>
          <a:endParaRPr lang="ru-RU"/>
        </a:p>
      </dgm:t>
    </dgm:pt>
    <dgm:pt modelId="{F8C16F54-1562-46A0-8972-D2ADDC1F7B9F}" type="sibTrans" cxnId="{48678B02-01E2-4A57-8C48-696C11DB4223}">
      <dgm:prSet/>
      <dgm:spPr/>
      <dgm:t>
        <a:bodyPr/>
        <a:lstStyle/>
        <a:p>
          <a:endParaRPr lang="ru-RU"/>
        </a:p>
      </dgm:t>
    </dgm:pt>
    <dgm:pt modelId="{3B89A4E8-B3FF-4760-A5A3-FB98EE36125D}">
      <dgm:prSet phldrT="[Текст]"/>
      <dgm:spPr/>
      <dgm:t>
        <a:bodyPr/>
        <a:lstStyle/>
        <a:p>
          <a:endParaRPr lang="ru-RU" dirty="0"/>
        </a:p>
      </dgm:t>
    </dgm:pt>
    <dgm:pt modelId="{906B3BB9-9237-4CD5-88DC-49C170BBBD04}" type="sibTrans" cxnId="{76B108C0-93CE-420C-9EB3-7C1E62E03A86}">
      <dgm:prSet/>
      <dgm:spPr/>
      <dgm:t>
        <a:bodyPr/>
        <a:lstStyle/>
        <a:p>
          <a:endParaRPr lang="ru-RU"/>
        </a:p>
      </dgm:t>
    </dgm:pt>
    <dgm:pt modelId="{73D2F571-B31A-4DF2-B074-F805B3A06210}" type="parTrans" cxnId="{76B108C0-93CE-420C-9EB3-7C1E62E03A86}">
      <dgm:prSet/>
      <dgm:spPr/>
      <dgm:t>
        <a:bodyPr/>
        <a:lstStyle/>
        <a:p>
          <a:endParaRPr lang="ru-RU"/>
        </a:p>
      </dgm:t>
    </dgm:pt>
    <dgm:pt modelId="{FA53A958-CCDE-4941-BFAE-88B7FB67BE2A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Мұғалім қандай болу қажет?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95281D7-5880-44FE-8B79-DA86CCF9BAA9}" type="sibTrans" cxnId="{7A4331D2-A975-4120-A2AC-4FC6889F63C0}">
      <dgm:prSet/>
      <dgm:spPr/>
      <dgm:t>
        <a:bodyPr/>
        <a:lstStyle/>
        <a:p>
          <a:endParaRPr lang="ru-RU"/>
        </a:p>
      </dgm:t>
    </dgm:pt>
    <dgm:pt modelId="{AEEF1EF3-B46A-4FE8-8A4C-7EBD7D9A0220}" type="parTrans" cxnId="{7A4331D2-A975-4120-A2AC-4FC6889F63C0}">
      <dgm:prSet/>
      <dgm:spPr/>
      <dgm:t>
        <a:bodyPr/>
        <a:lstStyle/>
        <a:p>
          <a:endParaRPr lang="ru-RU"/>
        </a:p>
      </dgm:t>
    </dgm:pt>
    <dgm:pt modelId="{79B0EE30-587E-4A0F-BB9C-009D692849D4}">
      <dgm:prSet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Мұғалім оқушылармен диалогке түсу үшін қандай сұрақтар дайындауы керек?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0DFCD7D4-9F59-4FF9-99FF-B80C0C831450}" type="parTrans" cxnId="{56568358-555C-4A9B-9597-1A5FD2A6DC69}">
      <dgm:prSet/>
      <dgm:spPr/>
      <dgm:t>
        <a:bodyPr/>
        <a:lstStyle/>
        <a:p>
          <a:endParaRPr lang="ru-RU"/>
        </a:p>
      </dgm:t>
    </dgm:pt>
    <dgm:pt modelId="{C9223E11-16D8-4E86-AFFC-799AC8CB3F85}" type="sibTrans" cxnId="{56568358-555C-4A9B-9597-1A5FD2A6DC69}">
      <dgm:prSet/>
      <dgm:spPr/>
      <dgm:t>
        <a:bodyPr/>
        <a:lstStyle/>
        <a:p>
          <a:endParaRPr lang="ru-RU"/>
        </a:p>
      </dgm:t>
    </dgm:pt>
    <dgm:pt modelId="{F25B31DB-1B69-4993-AE16-6044F9AF7830}">
      <dgm:prSet phldrT="[Текст]"/>
      <dgm:spPr/>
      <dgm:t>
        <a:bodyPr/>
        <a:lstStyle/>
        <a:p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2F69D78B-BFDE-43EB-AA2C-238D390E8B90}" type="sibTrans" cxnId="{34C44A53-90F4-4D02-90CF-08EFFDB2F093}">
      <dgm:prSet/>
      <dgm:spPr/>
      <dgm:t>
        <a:bodyPr/>
        <a:lstStyle/>
        <a:p>
          <a:endParaRPr lang="ru-RU"/>
        </a:p>
      </dgm:t>
    </dgm:pt>
    <dgm:pt modelId="{140298C5-E4BD-4354-8FE9-3FC6467F373F}" type="parTrans" cxnId="{34C44A53-90F4-4D02-90CF-08EFFDB2F093}">
      <dgm:prSet/>
      <dgm:spPr/>
      <dgm:t>
        <a:bodyPr/>
        <a:lstStyle/>
        <a:p>
          <a:endParaRPr lang="ru-RU"/>
        </a:p>
      </dgm:t>
    </dgm:pt>
    <dgm:pt modelId="{6AFA13F1-6C6D-46D1-956A-989CB5E4C6BD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i="1" dirty="0" smtClean="0">
              <a:latin typeface="Times New Roman" pitchFamily="18" charset="0"/>
              <a:cs typeface="Times New Roman" pitchFamily="18" charset="0"/>
            </a:rPr>
            <a:t>Сұрақты дұрыс қою үшін нені меңгеру қажет?</a:t>
          </a:r>
          <a:endParaRPr lang="ru-RU" i="1" dirty="0" smtClean="0">
            <a:latin typeface="Times New Roman" pitchFamily="18" charset="0"/>
            <a:cs typeface="Times New Roman" pitchFamily="18" charset="0"/>
          </a:endParaRPr>
        </a:p>
        <a:p>
          <a:pPr marL="285750" indent="0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2990BC0E-F81B-481F-89F2-207DC89C2080}" type="parTrans" cxnId="{9BA0D898-407F-4B37-BBE0-7B0CCC5135DE}">
      <dgm:prSet/>
      <dgm:spPr/>
      <dgm:t>
        <a:bodyPr/>
        <a:lstStyle/>
        <a:p>
          <a:endParaRPr lang="ru-RU"/>
        </a:p>
      </dgm:t>
    </dgm:pt>
    <dgm:pt modelId="{655D374B-8779-41D5-8A42-B57BCAAE5213}" type="sibTrans" cxnId="{9BA0D898-407F-4B37-BBE0-7B0CCC5135DE}">
      <dgm:prSet/>
      <dgm:spPr/>
      <dgm:t>
        <a:bodyPr/>
        <a:lstStyle/>
        <a:p>
          <a:endParaRPr lang="ru-RU"/>
        </a:p>
      </dgm:t>
    </dgm:pt>
    <dgm:pt modelId="{8F5532C5-6B91-41D3-BB06-34F6325A0319}" type="pres">
      <dgm:prSet presAssocID="{27BA2256-2BF2-48DE-B258-4FA0532E545F}" presName="linearFlow" presStyleCnt="0">
        <dgm:presLayoutVars>
          <dgm:dir/>
          <dgm:animLvl val="lvl"/>
          <dgm:resizeHandles val="exact"/>
        </dgm:presLayoutVars>
      </dgm:prSet>
      <dgm:spPr/>
    </dgm:pt>
    <dgm:pt modelId="{E381890D-7E0E-4655-B0D8-CECA51DC44B2}" type="pres">
      <dgm:prSet presAssocID="{FA604217-08FD-47A5-A8AD-49DF06979C60}" presName="composite" presStyleCnt="0"/>
      <dgm:spPr/>
    </dgm:pt>
    <dgm:pt modelId="{978CEEEC-6FF8-4C97-900C-ADF062B3FF44}" type="pres">
      <dgm:prSet presAssocID="{FA604217-08FD-47A5-A8AD-49DF06979C6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1A8AD18-80CD-4272-AD16-196A0E7DAF9D}" type="pres">
      <dgm:prSet presAssocID="{FA604217-08FD-47A5-A8AD-49DF06979C60}" presName="descendantText" presStyleLbl="alignAcc1" presStyleIdx="0" presStyleCnt="3" custLinFactNeighborX="-450" custLinFactNeighborY="39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D215C-F483-4F37-A421-71538427539F}" type="pres">
      <dgm:prSet presAssocID="{F8C16F54-1562-46A0-8972-D2ADDC1F7B9F}" presName="sp" presStyleCnt="0"/>
      <dgm:spPr/>
    </dgm:pt>
    <dgm:pt modelId="{AE767B62-6A83-4414-BB8C-A23301129766}" type="pres">
      <dgm:prSet presAssocID="{3B89A4E8-B3FF-4760-A5A3-FB98EE36125D}" presName="composite" presStyleCnt="0"/>
      <dgm:spPr/>
    </dgm:pt>
    <dgm:pt modelId="{317F5627-633A-4997-BACA-5E697069142C}" type="pres">
      <dgm:prSet presAssocID="{3B89A4E8-B3FF-4760-A5A3-FB98EE36125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FED368A-9B3E-46CA-B6DB-A3CB5ACA3D82}" type="pres">
      <dgm:prSet presAssocID="{3B89A4E8-B3FF-4760-A5A3-FB98EE3612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273D2-747A-42D4-8290-199E5AE372F9}" type="pres">
      <dgm:prSet presAssocID="{906B3BB9-9237-4CD5-88DC-49C170BBBD04}" presName="sp" presStyleCnt="0"/>
      <dgm:spPr/>
    </dgm:pt>
    <dgm:pt modelId="{A5FD7303-0068-4E3F-8F81-040E6C709574}" type="pres">
      <dgm:prSet presAssocID="{F25B31DB-1B69-4993-AE16-6044F9AF7830}" presName="composite" presStyleCnt="0"/>
      <dgm:spPr/>
    </dgm:pt>
    <dgm:pt modelId="{72886B37-15D5-40F8-8A02-4BD362A90485}" type="pres">
      <dgm:prSet presAssocID="{F25B31DB-1B69-4993-AE16-6044F9AF783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3BE8A9A-2C41-41DC-BCCB-CF0EF9F2AF07}" type="pres">
      <dgm:prSet presAssocID="{F25B31DB-1B69-4993-AE16-6044F9AF783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76B108C0-93CE-420C-9EB3-7C1E62E03A86}" srcId="{27BA2256-2BF2-48DE-B258-4FA0532E545F}" destId="{3B89A4E8-B3FF-4760-A5A3-FB98EE36125D}" srcOrd="1" destOrd="0" parTransId="{73D2F571-B31A-4DF2-B074-F805B3A06210}" sibTransId="{906B3BB9-9237-4CD5-88DC-49C170BBBD04}"/>
    <dgm:cxn modelId="{7CE0298F-D05C-4FA2-B9CC-FFABFB8BA9C7}" type="presOf" srcId="{79B0EE30-587E-4A0F-BB9C-009D692849D4}" destId="{0FED368A-9B3E-46CA-B6DB-A3CB5ACA3D82}" srcOrd="0" destOrd="0" presId="urn:microsoft.com/office/officeart/2005/8/layout/chevron2"/>
    <dgm:cxn modelId="{48678B02-01E2-4A57-8C48-696C11DB4223}" srcId="{27BA2256-2BF2-48DE-B258-4FA0532E545F}" destId="{FA604217-08FD-47A5-A8AD-49DF06979C60}" srcOrd="0" destOrd="0" parTransId="{075D5648-18BC-467C-B551-C1C75A713A74}" sibTransId="{F8C16F54-1562-46A0-8972-D2ADDC1F7B9F}"/>
    <dgm:cxn modelId="{ED7E9540-3357-4797-9479-9933F5DD8C9C}" type="presOf" srcId="{6AFA13F1-6C6D-46D1-956A-989CB5E4C6BD}" destId="{93BE8A9A-2C41-41DC-BCCB-CF0EF9F2AF07}" srcOrd="0" destOrd="0" presId="urn:microsoft.com/office/officeart/2005/8/layout/chevron2"/>
    <dgm:cxn modelId="{DA384A17-AD7C-426A-A836-6927A80630A7}" type="presOf" srcId="{F25B31DB-1B69-4993-AE16-6044F9AF7830}" destId="{72886B37-15D5-40F8-8A02-4BD362A90485}" srcOrd="0" destOrd="0" presId="urn:microsoft.com/office/officeart/2005/8/layout/chevron2"/>
    <dgm:cxn modelId="{EC950958-36FE-421E-918F-9F36B0324EE4}" type="presOf" srcId="{3B89A4E8-B3FF-4760-A5A3-FB98EE36125D}" destId="{317F5627-633A-4997-BACA-5E697069142C}" srcOrd="0" destOrd="0" presId="urn:microsoft.com/office/officeart/2005/8/layout/chevron2"/>
    <dgm:cxn modelId="{7A4331D2-A975-4120-A2AC-4FC6889F63C0}" srcId="{FA604217-08FD-47A5-A8AD-49DF06979C60}" destId="{FA53A958-CCDE-4941-BFAE-88B7FB67BE2A}" srcOrd="0" destOrd="0" parTransId="{AEEF1EF3-B46A-4FE8-8A4C-7EBD7D9A0220}" sibTransId="{C95281D7-5880-44FE-8B79-DA86CCF9BAA9}"/>
    <dgm:cxn modelId="{48E7D8F0-9384-4C13-A79A-3C7117B0DEB1}" type="presOf" srcId="{FA53A958-CCDE-4941-BFAE-88B7FB67BE2A}" destId="{E1A8AD18-80CD-4272-AD16-196A0E7DAF9D}" srcOrd="0" destOrd="0" presId="urn:microsoft.com/office/officeart/2005/8/layout/chevron2"/>
    <dgm:cxn modelId="{9BA0D898-407F-4B37-BBE0-7B0CCC5135DE}" srcId="{F25B31DB-1B69-4993-AE16-6044F9AF7830}" destId="{6AFA13F1-6C6D-46D1-956A-989CB5E4C6BD}" srcOrd="0" destOrd="0" parTransId="{2990BC0E-F81B-481F-89F2-207DC89C2080}" sibTransId="{655D374B-8779-41D5-8A42-B57BCAAE5213}"/>
    <dgm:cxn modelId="{6BB04785-C6A3-4869-BF24-FF9348743A25}" type="presOf" srcId="{27BA2256-2BF2-48DE-B258-4FA0532E545F}" destId="{8F5532C5-6B91-41D3-BB06-34F6325A0319}" srcOrd="0" destOrd="0" presId="urn:microsoft.com/office/officeart/2005/8/layout/chevron2"/>
    <dgm:cxn modelId="{56568358-555C-4A9B-9597-1A5FD2A6DC69}" srcId="{3B89A4E8-B3FF-4760-A5A3-FB98EE36125D}" destId="{79B0EE30-587E-4A0F-BB9C-009D692849D4}" srcOrd="0" destOrd="0" parTransId="{0DFCD7D4-9F59-4FF9-99FF-B80C0C831450}" sibTransId="{C9223E11-16D8-4E86-AFFC-799AC8CB3F85}"/>
    <dgm:cxn modelId="{34C44A53-90F4-4D02-90CF-08EFFDB2F093}" srcId="{27BA2256-2BF2-48DE-B258-4FA0532E545F}" destId="{F25B31DB-1B69-4993-AE16-6044F9AF7830}" srcOrd="2" destOrd="0" parTransId="{140298C5-E4BD-4354-8FE9-3FC6467F373F}" sibTransId="{2F69D78B-BFDE-43EB-AA2C-238D390E8B90}"/>
    <dgm:cxn modelId="{0DFAFCC9-55CE-449F-ABC1-6B22CAB52E52}" type="presOf" srcId="{FA604217-08FD-47A5-A8AD-49DF06979C60}" destId="{978CEEEC-6FF8-4C97-900C-ADF062B3FF44}" srcOrd="0" destOrd="0" presId="urn:microsoft.com/office/officeart/2005/8/layout/chevron2"/>
    <dgm:cxn modelId="{582E9A37-B366-415A-8408-EA9339B51A78}" type="presParOf" srcId="{8F5532C5-6B91-41D3-BB06-34F6325A0319}" destId="{E381890D-7E0E-4655-B0D8-CECA51DC44B2}" srcOrd="0" destOrd="0" presId="urn:microsoft.com/office/officeart/2005/8/layout/chevron2"/>
    <dgm:cxn modelId="{6AA9EFBE-D78C-4432-9882-BA215F779B39}" type="presParOf" srcId="{E381890D-7E0E-4655-B0D8-CECA51DC44B2}" destId="{978CEEEC-6FF8-4C97-900C-ADF062B3FF44}" srcOrd="0" destOrd="0" presId="urn:microsoft.com/office/officeart/2005/8/layout/chevron2"/>
    <dgm:cxn modelId="{5CCC271B-A799-44B3-9D62-8BDF8969020A}" type="presParOf" srcId="{E381890D-7E0E-4655-B0D8-CECA51DC44B2}" destId="{E1A8AD18-80CD-4272-AD16-196A0E7DAF9D}" srcOrd="1" destOrd="0" presId="urn:microsoft.com/office/officeart/2005/8/layout/chevron2"/>
    <dgm:cxn modelId="{E4DE590E-DB96-46F3-B765-866DDF9703F0}" type="presParOf" srcId="{8F5532C5-6B91-41D3-BB06-34F6325A0319}" destId="{B3FD215C-F483-4F37-A421-71538427539F}" srcOrd="1" destOrd="0" presId="urn:microsoft.com/office/officeart/2005/8/layout/chevron2"/>
    <dgm:cxn modelId="{47943388-668F-48C8-AE35-1BFCF015BE4B}" type="presParOf" srcId="{8F5532C5-6B91-41D3-BB06-34F6325A0319}" destId="{AE767B62-6A83-4414-BB8C-A23301129766}" srcOrd="2" destOrd="0" presId="urn:microsoft.com/office/officeart/2005/8/layout/chevron2"/>
    <dgm:cxn modelId="{D8A19733-611E-4A63-894D-99E19F06FBAB}" type="presParOf" srcId="{AE767B62-6A83-4414-BB8C-A23301129766}" destId="{317F5627-633A-4997-BACA-5E697069142C}" srcOrd="0" destOrd="0" presId="urn:microsoft.com/office/officeart/2005/8/layout/chevron2"/>
    <dgm:cxn modelId="{44EEDEE5-FD3E-4052-B537-53880E346773}" type="presParOf" srcId="{AE767B62-6A83-4414-BB8C-A23301129766}" destId="{0FED368A-9B3E-46CA-B6DB-A3CB5ACA3D82}" srcOrd="1" destOrd="0" presId="urn:microsoft.com/office/officeart/2005/8/layout/chevron2"/>
    <dgm:cxn modelId="{9EC0A79C-5D4E-48ED-9793-147244F7AEF6}" type="presParOf" srcId="{8F5532C5-6B91-41D3-BB06-34F6325A0319}" destId="{E2A273D2-747A-42D4-8290-199E5AE372F9}" srcOrd="3" destOrd="0" presId="urn:microsoft.com/office/officeart/2005/8/layout/chevron2"/>
    <dgm:cxn modelId="{B4B4CC22-F199-48AC-A0AA-C8F7D94095FE}" type="presParOf" srcId="{8F5532C5-6B91-41D3-BB06-34F6325A0319}" destId="{A5FD7303-0068-4E3F-8F81-040E6C709574}" srcOrd="4" destOrd="0" presId="urn:microsoft.com/office/officeart/2005/8/layout/chevron2"/>
    <dgm:cxn modelId="{D64FDECF-B7AC-4FBB-86F1-C7AC3AFBD66A}" type="presParOf" srcId="{A5FD7303-0068-4E3F-8F81-040E6C709574}" destId="{72886B37-15D5-40F8-8A02-4BD362A90485}" srcOrd="0" destOrd="0" presId="urn:microsoft.com/office/officeart/2005/8/layout/chevron2"/>
    <dgm:cxn modelId="{DD79874B-B6FB-4A81-BE85-6956ABA7ADF9}" type="presParOf" srcId="{A5FD7303-0068-4E3F-8F81-040E6C709574}" destId="{93BE8A9A-2C41-41DC-BCCB-CF0EF9F2AF07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EADD04-385A-4421-8AEB-FD1FD2C3BA44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A279C0-C30D-47A8-8A0C-BA1235FE458D}">
      <dgm:prSet phldrT="[Текст]" custT="1"/>
      <dgm:spPr/>
      <dgm:t>
        <a:bodyPr/>
        <a:lstStyle/>
        <a:p>
          <a:r>
            <a:rPr lang="kk-KZ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Егер сен орта ғасырдағы қала билеушісі болсаң,сен қандай заңдар шығарар едің,қамалды қалай нығайтып,қорғар едің?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01A1069-7129-4102-B08C-046E40F1CA22}" type="parTrans" cxnId="{2A215DB1-8885-46AA-9CED-621A04DD0F7A}">
      <dgm:prSet/>
      <dgm:spPr/>
      <dgm:t>
        <a:bodyPr/>
        <a:lstStyle/>
        <a:p>
          <a:endParaRPr lang="ru-RU"/>
        </a:p>
      </dgm:t>
    </dgm:pt>
    <dgm:pt modelId="{535DDF45-490C-4F4F-A89E-F008EF924168}" type="sibTrans" cxnId="{2A215DB1-8885-46AA-9CED-621A04DD0F7A}">
      <dgm:prSet/>
      <dgm:spPr/>
      <dgm:t>
        <a:bodyPr/>
        <a:lstStyle/>
        <a:p>
          <a:endParaRPr lang="ru-RU"/>
        </a:p>
      </dgm:t>
    </dgm:pt>
    <dgm:pt modelId="{4F8BBBF5-011C-472C-91D6-C22E5900FBDF}">
      <dgm:prSet phldrT="[Текст]" custT="1"/>
      <dgm:spPr/>
      <dgm:t>
        <a:bodyPr/>
        <a:lstStyle/>
        <a:p>
          <a:r>
            <a:rPr lang="kk-KZ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Орта ғасырлық қала басқару жүйесі қандай болған?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4EF589-685E-45ED-AF0E-3A0436B336C2}" type="parTrans" cxnId="{63D6B15A-3537-4B99-9B93-BED622E41F4D}">
      <dgm:prSet/>
      <dgm:spPr/>
      <dgm:t>
        <a:bodyPr/>
        <a:lstStyle/>
        <a:p>
          <a:endParaRPr lang="ru-RU"/>
        </a:p>
      </dgm:t>
    </dgm:pt>
    <dgm:pt modelId="{7DCD0884-99EF-41D0-8CBE-02D38D85A78C}" type="sibTrans" cxnId="{63D6B15A-3537-4B99-9B93-BED622E41F4D}">
      <dgm:prSet/>
      <dgm:spPr/>
      <dgm:t>
        <a:bodyPr/>
        <a:lstStyle/>
        <a:p>
          <a:endParaRPr lang="ru-RU"/>
        </a:p>
      </dgm:t>
    </dgm:pt>
    <dgm:pt modelId="{8BDE9EDA-3807-4C1A-BB1A-FB26A834B2A8}" type="pres">
      <dgm:prSet presAssocID="{B7EADD04-385A-4421-8AEB-FD1FD2C3BA44}" presName="cycle" presStyleCnt="0">
        <dgm:presLayoutVars>
          <dgm:dir/>
          <dgm:resizeHandles val="exact"/>
        </dgm:presLayoutVars>
      </dgm:prSet>
      <dgm:spPr/>
    </dgm:pt>
    <dgm:pt modelId="{A4A97C4F-09C8-4D30-96FE-9BBBB9CC1E13}" type="pres">
      <dgm:prSet presAssocID="{1AA279C0-C30D-47A8-8A0C-BA1235FE458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22B3D-50B5-42FA-ADDB-73604D98807D}" type="pres">
      <dgm:prSet presAssocID="{4F8BBBF5-011C-472C-91D6-C22E5900FBDF}" presName="arrow" presStyleLbl="node1" presStyleIdx="1" presStyleCnt="2">
        <dgm:presLayoutVars>
          <dgm:bulletEnabled val="1"/>
        </dgm:presLayoutVars>
      </dgm:prSet>
      <dgm:spPr/>
    </dgm:pt>
  </dgm:ptLst>
  <dgm:cxnLst>
    <dgm:cxn modelId="{63D6B15A-3537-4B99-9B93-BED622E41F4D}" srcId="{B7EADD04-385A-4421-8AEB-FD1FD2C3BA44}" destId="{4F8BBBF5-011C-472C-91D6-C22E5900FBDF}" srcOrd="1" destOrd="0" parTransId="{EC4EF589-685E-45ED-AF0E-3A0436B336C2}" sibTransId="{7DCD0884-99EF-41D0-8CBE-02D38D85A78C}"/>
    <dgm:cxn modelId="{5DBF2042-E6F5-47D3-A41B-9E4778A5346A}" type="presOf" srcId="{B7EADD04-385A-4421-8AEB-FD1FD2C3BA44}" destId="{8BDE9EDA-3807-4C1A-BB1A-FB26A834B2A8}" srcOrd="0" destOrd="0" presId="urn:microsoft.com/office/officeart/2005/8/layout/arrow1"/>
    <dgm:cxn modelId="{37D81483-330D-4365-9C8A-79FCB363F78D}" type="presOf" srcId="{4F8BBBF5-011C-472C-91D6-C22E5900FBDF}" destId="{CC822B3D-50B5-42FA-ADDB-73604D98807D}" srcOrd="0" destOrd="0" presId="urn:microsoft.com/office/officeart/2005/8/layout/arrow1"/>
    <dgm:cxn modelId="{2A215DB1-8885-46AA-9CED-621A04DD0F7A}" srcId="{B7EADD04-385A-4421-8AEB-FD1FD2C3BA44}" destId="{1AA279C0-C30D-47A8-8A0C-BA1235FE458D}" srcOrd="0" destOrd="0" parTransId="{F01A1069-7129-4102-B08C-046E40F1CA22}" sibTransId="{535DDF45-490C-4F4F-A89E-F008EF924168}"/>
    <dgm:cxn modelId="{2039AF00-3C61-4608-9A86-D330A56A1F10}" type="presOf" srcId="{1AA279C0-C30D-47A8-8A0C-BA1235FE458D}" destId="{A4A97C4F-09C8-4D30-96FE-9BBBB9CC1E13}" srcOrd="0" destOrd="0" presId="urn:microsoft.com/office/officeart/2005/8/layout/arrow1"/>
    <dgm:cxn modelId="{ACEEA4D5-C0BD-4C41-BB90-7D028BEEA1EB}" type="presParOf" srcId="{8BDE9EDA-3807-4C1A-BB1A-FB26A834B2A8}" destId="{A4A97C4F-09C8-4D30-96FE-9BBBB9CC1E13}" srcOrd="0" destOrd="0" presId="urn:microsoft.com/office/officeart/2005/8/layout/arrow1"/>
    <dgm:cxn modelId="{98040CF1-335C-4E94-894E-83AABC458BEE}" type="presParOf" srcId="{8BDE9EDA-3807-4C1A-BB1A-FB26A834B2A8}" destId="{CC822B3D-50B5-42FA-ADDB-73604D98807D}" srcOrd="1" destOrd="0" presId="urn:microsoft.com/office/officeart/2005/8/layout/arrow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4437D0-340F-479C-B470-F69067364D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D7C999-BD2E-4CE3-8523-5ADBC3EA64C2}">
      <dgm:prSet phldrT="[Текст]" custT="1"/>
      <dgm:spPr/>
      <dgm:t>
        <a:bodyPr/>
        <a:lstStyle/>
        <a:p>
          <a:r>
            <a:rPr lang="kk-KZ" sz="2800" i="1" dirty="0" smtClean="0">
              <a:latin typeface="Times New Roman" pitchFamily="18" charset="0"/>
              <a:cs typeface="Times New Roman" pitchFamily="18" charset="0"/>
            </a:rPr>
            <a:t>Жабық сұрақтар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406C97B4-7DA6-4580-889C-2FE40E8B25EA}" type="parTrans" cxnId="{767DD8AC-76AB-4B5C-A802-F71A7C036984}">
      <dgm:prSet/>
      <dgm:spPr/>
      <dgm:t>
        <a:bodyPr/>
        <a:lstStyle/>
        <a:p>
          <a:endParaRPr lang="ru-RU"/>
        </a:p>
      </dgm:t>
    </dgm:pt>
    <dgm:pt modelId="{AA5932A6-2581-4774-A97D-DA26C64DEC5D}" type="sibTrans" cxnId="{767DD8AC-76AB-4B5C-A802-F71A7C036984}">
      <dgm:prSet/>
      <dgm:spPr/>
      <dgm:t>
        <a:bodyPr/>
        <a:lstStyle/>
        <a:p>
          <a:endParaRPr lang="ru-RU"/>
        </a:p>
      </dgm:t>
    </dgm:pt>
    <dgm:pt modelId="{2E88B51A-A4E0-4C5B-94B0-06DEC4BDFBE0}">
      <dgm:prSet phldrT="[Текст]" custT="1"/>
      <dgm:spPr/>
      <dgm:t>
        <a:bodyPr/>
        <a:lstStyle/>
        <a:p>
          <a:r>
            <a:rPr lang="kk-KZ" sz="1700" i="1" dirty="0" smtClean="0">
              <a:latin typeface="Times New Roman" pitchFamily="18" charset="0"/>
              <a:cs typeface="Times New Roman" pitchFamily="18" charset="0"/>
            </a:rPr>
            <a:t>Бұл сұрақтарға “иә”, “жоқ”деп біржақты жауап беруге бағытталған сұрақтар(Мысалы,нақты мерзімін,санын, уақытын,атауын көрсете отырып</a:t>
          </a:r>
          <a:r>
            <a:rPr lang="kk-KZ" sz="1800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316F35ED-7CA3-49AC-B8B1-A95CBC584DE7}" type="parTrans" cxnId="{4479D4C4-A6C3-4753-B94A-27A3748D3D19}">
      <dgm:prSet/>
      <dgm:spPr/>
      <dgm:t>
        <a:bodyPr/>
        <a:lstStyle/>
        <a:p>
          <a:endParaRPr lang="ru-RU"/>
        </a:p>
      </dgm:t>
    </dgm:pt>
    <dgm:pt modelId="{F2BA1366-B10B-48D0-AF24-A5901F17B550}" type="sibTrans" cxnId="{4479D4C4-A6C3-4753-B94A-27A3748D3D19}">
      <dgm:prSet/>
      <dgm:spPr/>
      <dgm:t>
        <a:bodyPr/>
        <a:lstStyle/>
        <a:p>
          <a:endParaRPr lang="ru-RU"/>
        </a:p>
      </dgm:t>
    </dgm:pt>
    <dgm:pt modelId="{8F26CE21-82BC-4C8E-9619-65FA274ED4D3}">
      <dgm:prSet phldrT="[Текст]" custT="1"/>
      <dgm:spPr/>
      <dgm:t>
        <a:bodyPr/>
        <a:lstStyle/>
        <a:p>
          <a:r>
            <a:rPr lang="kk-KZ" sz="2800" i="1" dirty="0" smtClean="0">
              <a:latin typeface="Times New Roman" pitchFamily="18" charset="0"/>
              <a:cs typeface="Times New Roman" pitchFamily="18" charset="0"/>
            </a:rPr>
            <a:t>Ашық сұрақтар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8A8DBE85-EF48-4AD7-B2CB-62A2A5957B2F}" type="parTrans" cxnId="{66FACE62-AB63-4D97-920E-F9E40C38A81E}">
      <dgm:prSet/>
      <dgm:spPr/>
      <dgm:t>
        <a:bodyPr/>
        <a:lstStyle/>
        <a:p>
          <a:endParaRPr lang="ru-RU"/>
        </a:p>
      </dgm:t>
    </dgm:pt>
    <dgm:pt modelId="{FE52BA25-5200-442A-A40E-BC2AABAFE53F}" type="sibTrans" cxnId="{66FACE62-AB63-4D97-920E-F9E40C38A81E}">
      <dgm:prSet/>
      <dgm:spPr/>
      <dgm:t>
        <a:bodyPr/>
        <a:lstStyle/>
        <a:p>
          <a:endParaRPr lang="ru-RU"/>
        </a:p>
      </dgm:t>
    </dgm:pt>
    <dgm:pt modelId="{1A5C1495-47E7-4041-8A2D-2D81A6E97300}">
      <dgm:prSet phldrT="[Текст]"/>
      <dgm:spPr/>
      <dgm:t>
        <a:bodyPr/>
        <a:lstStyle/>
        <a:p>
          <a:r>
            <a:rPr lang="kk-KZ" i="1" dirty="0" smtClean="0">
              <a:latin typeface="Times New Roman" pitchFamily="18" charset="0"/>
              <a:cs typeface="Times New Roman" pitchFamily="18" charset="0"/>
            </a:rPr>
            <a:t>Бұл сұхбаттасушының ниетін,қажеттілігі мен тілегін түсінуге көмектесетін,толық жауапты қажет ететін сұрақтар.Мысалы:Жобаны жүзеге асыруда қандай ерекшеліктерге баса назар аудару қажет?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0369581A-53BC-4C98-ACFF-9C0B402737A8}" type="parTrans" cxnId="{C3BCE1FB-244C-4B99-B56A-953CD7B528C4}">
      <dgm:prSet/>
      <dgm:spPr/>
      <dgm:t>
        <a:bodyPr/>
        <a:lstStyle/>
        <a:p>
          <a:endParaRPr lang="ru-RU"/>
        </a:p>
      </dgm:t>
    </dgm:pt>
    <dgm:pt modelId="{5D88A751-9270-4756-8910-AD465AF68238}" type="sibTrans" cxnId="{C3BCE1FB-244C-4B99-B56A-953CD7B528C4}">
      <dgm:prSet/>
      <dgm:spPr/>
      <dgm:t>
        <a:bodyPr/>
        <a:lstStyle/>
        <a:p>
          <a:endParaRPr lang="ru-RU"/>
        </a:p>
      </dgm:t>
    </dgm:pt>
    <dgm:pt modelId="{B98E9C90-423F-46FA-A624-66D6075695BE}">
      <dgm:prSet phldrT="[Текст]" custT="1"/>
      <dgm:spPr/>
      <dgm:t>
        <a:bodyPr/>
        <a:lstStyle/>
        <a:p>
          <a:r>
            <a:rPr lang="kk-KZ" sz="2800" i="1" dirty="0" smtClean="0">
              <a:latin typeface="Times New Roman" pitchFamily="18" charset="0"/>
              <a:cs typeface="Times New Roman" pitchFamily="18" charset="0"/>
            </a:rPr>
            <a:t>Баламалы сұрақтар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83E623CC-C85C-4CB0-BA14-CCD099E4CDA4}" type="parTrans" cxnId="{1A5E40C2-F5B4-4FE5-B7B1-79E89AB0878D}">
      <dgm:prSet/>
      <dgm:spPr/>
      <dgm:t>
        <a:bodyPr/>
        <a:lstStyle/>
        <a:p>
          <a:endParaRPr lang="ru-RU"/>
        </a:p>
      </dgm:t>
    </dgm:pt>
    <dgm:pt modelId="{96CBE445-8B07-474D-9E43-78EA894CE624}" type="sibTrans" cxnId="{1A5E40C2-F5B4-4FE5-B7B1-79E89AB0878D}">
      <dgm:prSet/>
      <dgm:spPr/>
      <dgm:t>
        <a:bodyPr/>
        <a:lstStyle/>
        <a:p>
          <a:endParaRPr lang="ru-RU"/>
        </a:p>
      </dgm:t>
    </dgm:pt>
    <dgm:pt modelId="{ECE0AC4D-F0E4-4B2A-9820-399C1387FB40}">
      <dgm:prSet phldrT="[Текст]" custT="1"/>
      <dgm:spPr/>
      <dgm:t>
        <a:bodyPr/>
        <a:lstStyle/>
        <a:p>
          <a:r>
            <a:rPr lang="kk-KZ" sz="1800" i="1" dirty="0" smtClean="0">
              <a:latin typeface="Times New Roman" pitchFamily="18" charset="0"/>
              <a:cs typeface="Times New Roman" pitchFamily="18" charset="0"/>
            </a:rPr>
            <a:t>Бұл сұхбаттасушының қайтаруы мүмкін жауап нұсқаларын қарастырады</a:t>
          </a:r>
          <a:r>
            <a:rPr lang="kk-KZ" sz="1400" dirty="0" smtClean="0"/>
            <a:t>.</a:t>
          </a:r>
          <a:endParaRPr lang="ru-RU" sz="1400" dirty="0"/>
        </a:p>
      </dgm:t>
    </dgm:pt>
    <dgm:pt modelId="{24D0C914-F9D4-4464-80FF-B0DC9AE8BF38}" type="parTrans" cxnId="{3BE58FF4-C970-4765-9C08-D5810A61807F}">
      <dgm:prSet/>
      <dgm:spPr/>
      <dgm:t>
        <a:bodyPr/>
        <a:lstStyle/>
        <a:p>
          <a:endParaRPr lang="ru-RU"/>
        </a:p>
      </dgm:t>
    </dgm:pt>
    <dgm:pt modelId="{7A0C99F6-A7F8-4904-AAB2-D0ACD204E458}" type="sibTrans" cxnId="{3BE58FF4-C970-4765-9C08-D5810A61807F}">
      <dgm:prSet/>
      <dgm:spPr/>
      <dgm:t>
        <a:bodyPr/>
        <a:lstStyle/>
        <a:p>
          <a:endParaRPr lang="ru-RU"/>
        </a:p>
      </dgm:t>
    </dgm:pt>
    <dgm:pt modelId="{EBABF8AB-6213-4801-8421-5683667C8E5B}" type="pres">
      <dgm:prSet presAssocID="{614437D0-340F-479C-B470-F69067364D78}" presName="Name0" presStyleCnt="0">
        <dgm:presLayoutVars>
          <dgm:dir/>
          <dgm:animLvl val="lvl"/>
          <dgm:resizeHandles val="exact"/>
        </dgm:presLayoutVars>
      </dgm:prSet>
      <dgm:spPr/>
    </dgm:pt>
    <dgm:pt modelId="{40FCBBC1-E31A-47F6-BF19-9CF972747A55}" type="pres">
      <dgm:prSet presAssocID="{D3D7C999-BD2E-4CE3-8523-5ADBC3EA64C2}" presName="composite" presStyleCnt="0"/>
      <dgm:spPr/>
    </dgm:pt>
    <dgm:pt modelId="{F29018EC-6B3F-4E8E-95BA-7451CEF6B062}" type="pres">
      <dgm:prSet presAssocID="{D3D7C999-BD2E-4CE3-8523-5ADBC3EA64C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DEFFD49-CA66-4714-B148-17F302902C0B}" type="pres">
      <dgm:prSet presAssocID="{D3D7C999-BD2E-4CE3-8523-5ADBC3EA64C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D39E6-B44F-4770-869A-039821C7EA9E}" type="pres">
      <dgm:prSet presAssocID="{AA5932A6-2581-4774-A97D-DA26C64DEC5D}" presName="space" presStyleCnt="0"/>
      <dgm:spPr/>
    </dgm:pt>
    <dgm:pt modelId="{056A9201-F8DA-469F-B651-0A9800566940}" type="pres">
      <dgm:prSet presAssocID="{8F26CE21-82BC-4C8E-9619-65FA274ED4D3}" presName="composite" presStyleCnt="0"/>
      <dgm:spPr/>
    </dgm:pt>
    <dgm:pt modelId="{3BBD0331-C213-45EB-8DC2-0AB7279580AD}" type="pres">
      <dgm:prSet presAssocID="{8F26CE21-82BC-4C8E-9619-65FA274ED4D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B03F446-B848-4F30-A85D-6A8559655FCE}" type="pres">
      <dgm:prSet presAssocID="{8F26CE21-82BC-4C8E-9619-65FA274ED4D3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3EF14-C294-4EB6-A85C-4FF7B68DFC60}" type="pres">
      <dgm:prSet presAssocID="{FE52BA25-5200-442A-A40E-BC2AABAFE53F}" presName="space" presStyleCnt="0"/>
      <dgm:spPr/>
    </dgm:pt>
    <dgm:pt modelId="{A7F12F15-4EA9-41BB-97E2-1E65CC435EEA}" type="pres">
      <dgm:prSet presAssocID="{B98E9C90-423F-46FA-A624-66D6075695BE}" presName="composite" presStyleCnt="0"/>
      <dgm:spPr/>
    </dgm:pt>
    <dgm:pt modelId="{2EF24E24-1D22-4181-A77B-6B49730D6412}" type="pres">
      <dgm:prSet presAssocID="{B98E9C90-423F-46FA-A624-66D6075695B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02B988B-5BE9-4013-8FC0-CF8E04A3CC66}" type="pres">
      <dgm:prSet presAssocID="{B98E9C90-423F-46FA-A624-66D6075695B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25918D-AB76-4269-B13E-E0C2E363A1D1}" type="presOf" srcId="{ECE0AC4D-F0E4-4B2A-9820-399C1387FB40}" destId="{002B988B-5BE9-4013-8FC0-CF8E04A3CC66}" srcOrd="0" destOrd="0" presId="urn:microsoft.com/office/officeart/2005/8/layout/hList1"/>
    <dgm:cxn modelId="{962B54D4-3FBC-4DDF-89DF-CE875615B426}" type="presOf" srcId="{2E88B51A-A4E0-4C5B-94B0-06DEC4BDFBE0}" destId="{6DEFFD49-CA66-4714-B148-17F302902C0B}" srcOrd="0" destOrd="0" presId="urn:microsoft.com/office/officeart/2005/8/layout/hList1"/>
    <dgm:cxn modelId="{4479D4C4-A6C3-4753-B94A-27A3748D3D19}" srcId="{D3D7C999-BD2E-4CE3-8523-5ADBC3EA64C2}" destId="{2E88B51A-A4E0-4C5B-94B0-06DEC4BDFBE0}" srcOrd="0" destOrd="0" parTransId="{316F35ED-7CA3-49AC-B8B1-A95CBC584DE7}" sibTransId="{F2BA1366-B10B-48D0-AF24-A5901F17B550}"/>
    <dgm:cxn modelId="{66FACE62-AB63-4D97-920E-F9E40C38A81E}" srcId="{614437D0-340F-479C-B470-F69067364D78}" destId="{8F26CE21-82BC-4C8E-9619-65FA274ED4D3}" srcOrd="1" destOrd="0" parTransId="{8A8DBE85-EF48-4AD7-B2CB-62A2A5957B2F}" sibTransId="{FE52BA25-5200-442A-A40E-BC2AABAFE53F}"/>
    <dgm:cxn modelId="{B95B78EE-C119-4E82-A40E-724F5C8D4D34}" type="presOf" srcId="{614437D0-340F-479C-B470-F69067364D78}" destId="{EBABF8AB-6213-4801-8421-5683667C8E5B}" srcOrd="0" destOrd="0" presId="urn:microsoft.com/office/officeart/2005/8/layout/hList1"/>
    <dgm:cxn modelId="{04A5DDB3-EED3-4060-850A-AC5314975718}" type="presOf" srcId="{8F26CE21-82BC-4C8E-9619-65FA274ED4D3}" destId="{3BBD0331-C213-45EB-8DC2-0AB7279580AD}" srcOrd="0" destOrd="0" presId="urn:microsoft.com/office/officeart/2005/8/layout/hList1"/>
    <dgm:cxn modelId="{3BE58FF4-C970-4765-9C08-D5810A61807F}" srcId="{B98E9C90-423F-46FA-A624-66D6075695BE}" destId="{ECE0AC4D-F0E4-4B2A-9820-399C1387FB40}" srcOrd="0" destOrd="0" parTransId="{24D0C914-F9D4-4464-80FF-B0DC9AE8BF38}" sibTransId="{7A0C99F6-A7F8-4904-AAB2-D0ACD204E458}"/>
    <dgm:cxn modelId="{1278C6BC-E61C-4221-8009-476701218AB7}" type="presOf" srcId="{1A5C1495-47E7-4041-8A2D-2D81A6E97300}" destId="{1B03F446-B848-4F30-A85D-6A8559655FCE}" srcOrd="0" destOrd="0" presId="urn:microsoft.com/office/officeart/2005/8/layout/hList1"/>
    <dgm:cxn modelId="{C3BCE1FB-244C-4B99-B56A-953CD7B528C4}" srcId="{8F26CE21-82BC-4C8E-9619-65FA274ED4D3}" destId="{1A5C1495-47E7-4041-8A2D-2D81A6E97300}" srcOrd="0" destOrd="0" parTransId="{0369581A-53BC-4C98-ACFF-9C0B402737A8}" sibTransId="{5D88A751-9270-4756-8910-AD465AF68238}"/>
    <dgm:cxn modelId="{C78E8AA6-6277-40FD-8490-871B5981C679}" type="presOf" srcId="{B98E9C90-423F-46FA-A624-66D6075695BE}" destId="{2EF24E24-1D22-4181-A77B-6B49730D6412}" srcOrd="0" destOrd="0" presId="urn:microsoft.com/office/officeart/2005/8/layout/hList1"/>
    <dgm:cxn modelId="{2390B63B-6197-4180-8038-4E718AA70889}" type="presOf" srcId="{D3D7C999-BD2E-4CE3-8523-5ADBC3EA64C2}" destId="{F29018EC-6B3F-4E8E-95BA-7451CEF6B062}" srcOrd="0" destOrd="0" presId="urn:microsoft.com/office/officeart/2005/8/layout/hList1"/>
    <dgm:cxn modelId="{1A5E40C2-F5B4-4FE5-B7B1-79E89AB0878D}" srcId="{614437D0-340F-479C-B470-F69067364D78}" destId="{B98E9C90-423F-46FA-A624-66D6075695BE}" srcOrd="2" destOrd="0" parTransId="{83E623CC-C85C-4CB0-BA14-CCD099E4CDA4}" sibTransId="{96CBE445-8B07-474D-9E43-78EA894CE624}"/>
    <dgm:cxn modelId="{767DD8AC-76AB-4B5C-A802-F71A7C036984}" srcId="{614437D0-340F-479C-B470-F69067364D78}" destId="{D3D7C999-BD2E-4CE3-8523-5ADBC3EA64C2}" srcOrd="0" destOrd="0" parTransId="{406C97B4-7DA6-4580-889C-2FE40E8B25EA}" sibTransId="{AA5932A6-2581-4774-A97D-DA26C64DEC5D}"/>
    <dgm:cxn modelId="{FAD73805-AABE-48F7-AEE9-6EDB38236D60}" type="presParOf" srcId="{EBABF8AB-6213-4801-8421-5683667C8E5B}" destId="{40FCBBC1-E31A-47F6-BF19-9CF972747A55}" srcOrd="0" destOrd="0" presId="urn:microsoft.com/office/officeart/2005/8/layout/hList1"/>
    <dgm:cxn modelId="{A665C1F5-C04B-4C9B-9B44-6FEAD00D6B39}" type="presParOf" srcId="{40FCBBC1-E31A-47F6-BF19-9CF972747A55}" destId="{F29018EC-6B3F-4E8E-95BA-7451CEF6B062}" srcOrd="0" destOrd="0" presId="urn:microsoft.com/office/officeart/2005/8/layout/hList1"/>
    <dgm:cxn modelId="{1FA2C997-42CF-4C8B-9956-DBFC4DA95503}" type="presParOf" srcId="{40FCBBC1-E31A-47F6-BF19-9CF972747A55}" destId="{6DEFFD49-CA66-4714-B148-17F302902C0B}" srcOrd="1" destOrd="0" presId="urn:microsoft.com/office/officeart/2005/8/layout/hList1"/>
    <dgm:cxn modelId="{3EEECED6-163A-4F0D-8A8F-37B3C4D6D9E7}" type="presParOf" srcId="{EBABF8AB-6213-4801-8421-5683667C8E5B}" destId="{0E4D39E6-B44F-4770-869A-039821C7EA9E}" srcOrd="1" destOrd="0" presId="urn:microsoft.com/office/officeart/2005/8/layout/hList1"/>
    <dgm:cxn modelId="{3C03CDB2-B5D0-471D-AADC-CB39EC429907}" type="presParOf" srcId="{EBABF8AB-6213-4801-8421-5683667C8E5B}" destId="{056A9201-F8DA-469F-B651-0A9800566940}" srcOrd="2" destOrd="0" presId="urn:microsoft.com/office/officeart/2005/8/layout/hList1"/>
    <dgm:cxn modelId="{06EB81D2-A026-4F0E-8F07-17FA08E17A9B}" type="presParOf" srcId="{056A9201-F8DA-469F-B651-0A9800566940}" destId="{3BBD0331-C213-45EB-8DC2-0AB7279580AD}" srcOrd="0" destOrd="0" presId="urn:microsoft.com/office/officeart/2005/8/layout/hList1"/>
    <dgm:cxn modelId="{D93D1122-A164-4BEE-B537-0099061B5867}" type="presParOf" srcId="{056A9201-F8DA-469F-B651-0A9800566940}" destId="{1B03F446-B848-4F30-A85D-6A8559655FCE}" srcOrd="1" destOrd="0" presId="urn:microsoft.com/office/officeart/2005/8/layout/hList1"/>
    <dgm:cxn modelId="{223D23E0-E305-42A4-B844-DDC0F23F6B85}" type="presParOf" srcId="{EBABF8AB-6213-4801-8421-5683667C8E5B}" destId="{B2F3EF14-C294-4EB6-A85C-4FF7B68DFC60}" srcOrd="3" destOrd="0" presId="urn:microsoft.com/office/officeart/2005/8/layout/hList1"/>
    <dgm:cxn modelId="{B67216F0-2B44-4918-9EAD-3CCCE9FE339C}" type="presParOf" srcId="{EBABF8AB-6213-4801-8421-5683667C8E5B}" destId="{A7F12F15-4EA9-41BB-97E2-1E65CC435EEA}" srcOrd="4" destOrd="0" presId="urn:microsoft.com/office/officeart/2005/8/layout/hList1"/>
    <dgm:cxn modelId="{802E2CC1-1F9D-46C5-88A5-A3ABB4F212F2}" type="presParOf" srcId="{A7F12F15-4EA9-41BB-97E2-1E65CC435EEA}" destId="{2EF24E24-1D22-4181-A77B-6B49730D6412}" srcOrd="0" destOrd="0" presId="urn:microsoft.com/office/officeart/2005/8/layout/hList1"/>
    <dgm:cxn modelId="{B0863D59-633A-45C1-A295-39C868EEA1FD}" type="presParOf" srcId="{A7F12F15-4EA9-41BB-97E2-1E65CC435EEA}" destId="{002B988B-5BE9-4013-8FC0-CF8E04A3CC66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428868"/>
            <a:ext cx="7772400" cy="1766777"/>
          </a:xfrm>
        </p:spPr>
        <p:txBody>
          <a:bodyPr>
            <a:noAutofit/>
          </a:bodyPr>
          <a:lstStyle/>
          <a:p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Тиімді сұрақ-табысты </a:t>
            </a:r>
            <a:br>
              <a:rPr lang="kk-KZ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br>
              <a:rPr lang="kk-KZ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i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kk-KZ" sz="2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472518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Одан кейін біз</a:t>
            </a:r>
            <a:b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мына </a:t>
            </a:r>
            <a:b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проблемаға </a:t>
            </a:r>
          </a:p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тап болдық...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f-it.ru/uploads/smile/smiles-f-it.ru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04" y="3786190"/>
            <a:ext cx="3000396" cy="27860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7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Проблеманы шешу үшін біз ...  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асадық.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st2.depositphotos.com/5945712/10990/i/950/depositphotos_109907872-stock-photo-emoticons-emoji-smile-icons-isolat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714752"/>
            <a:ext cx="3214711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Бұдан біз ...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өрдік.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klike.net/uploads/posts/2019-09/1568622546_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286256"/>
            <a:ext cx="3143272" cy="224154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Демек, бұл</a:t>
            </a:r>
          </a:p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мынаны </a:t>
            </a:r>
          </a:p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білдіреді... 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s://us.123rf.com/450wm/tigatelu/tigatelu1510/tigatelu151000112/45971097-illustration-of-happy-emoticon-giving-thumb-up-isolated-on-white-background.jpg?ver=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3000366" cy="238600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Сонымен біз ...  деген шешімге келдік. 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s://pro-obzh.okis.ru/img/pro-obzh/j04281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20" y="3214686"/>
            <a:ext cx="4476780" cy="3400419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8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Назарларыңызға                       </a:t>
            </a:r>
          </a:p>
          <a:p>
            <a:pPr>
              <a:buNone/>
            </a:pPr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рахмет!!!</a:t>
            </a:r>
            <a:endParaRPr lang="ru-RU" sz="8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571480"/>
          <a:ext cx="8229600" cy="5554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Қай сұраққа жауап іздеген қызығырақ?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“6Неліктен?” сұрағы</a:t>
            </a:r>
            <a:endParaRPr lang="ru-RU" sz="4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s://go3.imgsmail.ru/imgpreview?key=3376b0edc6fccfc&amp;mb=imgdb_preview_15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2714644" cy="2286016"/>
          </a:xfrm>
          <a:prstGeom prst="rect">
            <a:avLst/>
          </a:prstGeom>
          <a:noFill/>
        </p:spPr>
      </p:pic>
      <p:pic>
        <p:nvPicPr>
          <p:cNvPr id="22532" name="Picture 4" descr="http://ser-yasenovskij.narod.ru/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357298"/>
            <a:ext cx="2500330" cy="2286016"/>
          </a:xfrm>
          <a:prstGeom prst="rect">
            <a:avLst/>
          </a:prstGeom>
          <a:noFill/>
        </p:spPr>
      </p:pic>
      <p:pic>
        <p:nvPicPr>
          <p:cNvPr id="22534" name="Picture 6" descr="https://go4.imgsmail.ru/imgpreview?key=60eba4e6a21bd759&amp;mb=imgdb_preview_ex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428736"/>
            <a:ext cx="2547934" cy="2214578"/>
          </a:xfrm>
          <a:prstGeom prst="rect">
            <a:avLst/>
          </a:prstGeom>
          <a:noFill/>
        </p:spPr>
      </p:pic>
      <p:pic>
        <p:nvPicPr>
          <p:cNvPr id="22536" name="Picture 8" descr="https://global86.ru/usr/firmnews/big-firmnews-1528367577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000504"/>
            <a:ext cx="2786082" cy="2571768"/>
          </a:xfrm>
          <a:prstGeom prst="rect">
            <a:avLst/>
          </a:prstGeom>
          <a:noFill/>
        </p:spPr>
      </p:pic>
      <p:pic>
        <p:nvPicPr>
          <p:cNvPr id="22538" name="Picture 10" descr="https://mypresentation.ru/documents/d47eb07eb1192200861fe73c08ca6013/img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4000504"/>
            <a:ext cx="2786082" cy="2571768"/>
          </a:xfrm>
          <a:prstGeom prst="rect">
            <a:avLst/>
          </a:prstGeom>
          <a:noFill/>
        </p:spPr>
      </p:pic>
      <p:pic>
        <p:nvPicPr>
          <p:cNvPr id="22540" name="Picture 12" descr="http://ahlisunnet.kz/upload/20141213/1418467513548c18b98da4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071942"/>
            <a:ext cx="2857500" cy="250031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cf.ppt-online.org/files/slide/g/GhtcaPRg2bAEsO0SyqIWzjMD3iZUC7BlneHXrT/slid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214338"/>
            <a:ext cx="9144000" cy="70723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642918"/>
          <a:ext cx="8229600" cy="5483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Төңкерілген сұрақ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/>
          </a:bodyPr>
          <a:lstStyle/>
          <a:p>
            <a:r>
              <a:rPr lang="kk-KZ" dirty="0" smtClean="0"/>
              <a:t>        </a:t>
            </a:r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Оқушыны ойландыруға жетелейтін сұрақ қою қажет. Мысалы, “Қазақтың тұңғыш олимпиада чемпионы Әлжан Жармұхамедов болдыма?” деген сұрақ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қандай 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түрінен 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чемпион 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атанды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сұраққа айналады</a:t>
            </a:r>
            <a:r>
              <a:rPr lang="ru-RU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Алгоритмі:</a:t>
            </a:r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Сұрақты қоясыз.Оқушылар сұраққа жауап береді де,сол сұрақты басқаша айналдырып жұбына қайта қояды. Бұл:</a:t>
            </a: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қушының сұрақ құрастыру дағдысын жетілдіреді;</a:t>
            </a: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ыни тұрғыда ойлауын дамытады;</a:t>
            </a: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ұрақты басқаша құрастыруды үйренеді;</a:t>
            </a:r>
          </a:p>
          <a:p>
            <a:r>
              <a:rPr lang="kk-KZ" sz="24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Талқылау дағдысын қалыптастырады.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Үздіксіз сауал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 marL="90488" indent="-90488"/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      Тақырыптың түсіну деңгейін арттыруға және талқылау     дағдыларын дамытуға қол жеткізу үшін сыныптағы  оқушылардың арасына сұрақтарды лақтырыңыз.</a:t>
            </a:r>
          </a:p>
          <a:p>
            <a:pPr marL="90488" indent="-90488"/>
            <a:endParaRPr lang="kk-K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/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Мысалы:</a:t>
            </a: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-Сырым,Әселдің жауабы туралы сен не ойлайсың?</a:t>
            </a:r>
            <a:br>
              <a:rPr lang="kk-K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-Әсел,Қайраттың жауабын барынша кеңейту үшін оны қалай дамытуға болады деп ойлайсың?</a:t>
            </a:r>
            <a:br>
              <a:rPr lang="kk-KZ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i="1" dirty="0" smtClean="0">
                <a:latin typeface="Times New Roman" pitchFamily="18" charset="0"/>
                <a:cs typeface="Times New Roman" pitchFamily="18" charset="0"/>
              </a:rPr>
              <a:t>-Қайрат,естігеннің барлығын қалай бір жауапқа біріктіруге болады?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Алдымен біз былай деп ойладық...</a:t>
            </a:r>
          </a:p>
        </p:txBody>
      </p:sp>
      <p:pic>
        <p:nvPicPr>
          <p:cNvPr id="5122" name="Picture 2" descr="https://memasi.club/wp-content/uploads/2019/05/30-1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06" y="4467225"/>
            <a:ext cx="4500594" cy="23907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200</Words>
  <PresentationFormat>Экран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 Тиімді сұрақ-табысты  нәтиже                                                             ?</vt:lpstr>
      <vt:lpstr>Слайд 2</vt:lpstr>
      <vt:lpstr>Қай сұраққа жауап іздеген қызығырақ?</vt:lpstr>
      <vt:lpstr>“6Неліктен?” сұрағы</vt:lpstr>
      <vt:lpstr>Слайд 5</vt:lpstr>
      <vt:lpstr>Слайд 6</vt:lpstr>
      <vt:lpstr>Төңкерілген сұрақ</vt:lpstr>
      <vt:lpstr>Үздіксіз сауал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Тиімді сұрақ-табысты нәтиже                                                             ?</dc:title>
  <dc:creator>Алмат</dc:creator>
  <cp:lastModifiedBy>Алмат</cp:lastModifiedBy>
  <cp:revision>21</cp:revision>
  <dcterms:created xsi:type="dcterms:W3CDTF">2020-02-19T15:51:26Z</dcterms:created>
  <dcterms:modified xsi:type="dcterms:W3CDTF">2020-02-19T18:27:33Z</dcterms:modified>
</cp:coreProperties>
</file>